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642918"/>
            <a:ext cx="7772400" cy="1000132"/>
          </a:xfrm>
        </p:spPr>
        <p:txBody>
          <a:bodyPr>
            <a:noAutofit/>
          </a:bodyPr>
          <a:lstStyle/>
          <a:p>
            <a:r>
              <a:rPr lang="ru-RU" sz="2000" dirty="0" smtClean="0"/>
              <a:t>муниципальное дошкольное образовательное учреждение</a:t>
            </a:r>
            <a:br>
              <a:rPr lang="ru-RU" sz="2000" dirty="0" smtClean="0"/>
            </a:br>
            <a:r>
              <a:rPr lang="ru-RU" sz="2000" dirty="0" smtClean="0"/>
              <a:t>«Детский сад №</a:t>
            </a:r>
            <a:r>
              <a:rPr lang="en-US" sz="2000" dirty="0" smtClean="0"/>
              <a:t>223</a:t>
            </a:r>
            <a:r>
              <a:rPr lang="ru-RU" sz="2000" dirty="0" smtClean="0"/>
              <a:t> Красноармейского района Волгограда»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00240"/>
            <a:ext cx="6400800" cy="3638560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Тема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«Воспитание толерантности  детей старшего дошкольного возраста»</a:t>
            </a: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sz="2200" dirty="0" smtClean="0">
              <a:solidFill>
                <a:schemeClr val="tx1"/>
              </a:solidFill>
            </a:endParaRP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Выполнил воспитатель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Большакова Юлия Владимировна</a:t>
            </a: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571480"/>
            <a:ext cx="3214710" cy="92869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cs typeface="Andalus" pitchFamily="18" charset="-78"/>
              </a:rPr>
              <a:t>Воспитание толерантности детей старшего дошкольного возраста</a:t>
            </a:r>
            <a:endParaRPr lang="ru-RU" dirty="0">
              <a:solidFill>
                <a:srgbClr val="C00000"/>
              </a:solidFill>
              <a:cs typeface="Andalus" pitchFamily="18" charset="-78"/>
            </a:endParaRPr>
          </a:p>
        </p:txBody>
      </p:sp>
      <p:pic>
        <p:nvPicPr>
          <p:cNvPr id="6" name="Содержимое 5" descr="IMG_20190924_0954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142984"/>
            <a:ext cx="3643338" cy="478634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785786" y="1435100"/>
            <a:ext cx="3286148" cy="4691063"/>
          </a:xfrm>
        </p:spPr>
        <p:txBody>
          <a:bodyPr>
            <a:noAutofit/>
          </a:bodyPr>
          <a:lstStyle/>
          <a:p>
            <a:r>
              <a:rPr lang="ru-RU" sz="1800" dirty="0" smtClean="0"/>
              <a:t>Современный культурный человек-это не только человек образованный, но и обладающий чувством самоуважения и уважаемый окружающими. Важно формировать у подрастающего поколения умение строить взаимоотношения в процессе взаимодействия с окружающими на основе сотрудничества и взаимопонимания, готовности принять других людей, их взгляды, обычаи и привычки такими какие они есть.</a:t>
            </a:r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286676" cy="98903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Модель воспитательной системы</a:t>
            </a:r>
            <a:endParaRPr lang="ru-RU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7858180" cy="4768865"/>
          </a:xfrm>
        </p:spPr>
        <p:txBody>
          <a:bodyPr/>
          <a:lstStyle/>
          <a:p>
            <a:r>
              <a:rPr lang="ru-RU" sz="1800" dirty="0" smtClean="0"/>
              <a:t>Деятельность педагогов направлена на создание модели воспитательной системы, которая включает работу по трем направлениям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1</a:t>
            </a:r>
            <a:r>
              <a:rPr lang="ru-RU" sz="1800" dirty="0" smtClean="0"/>
              <a:t>.Воспитание толерантности к себе и своему народу( изучение истории семьи, развитие самосознания ребенка, формирование образа Я, уважительного отношения и позитивного восприятия сверстников)</a:t>
            </a:r>
            <a:r>
              <a:rPr lang="en-US" sz="1800" dirty="0" smtClean="0"/>
              <a:t>;</a:t>
            </a:r>
            <a:endParaRPr lang="ru-RU" sz="1800" dirty="0" smtClean="0"/>
          </a:p>
          <a:p>
            <a:r>
              <a:rPr lang="ru-RU" sz="1800" dirty="0" smtClean="0"/>
              <a:t>2.Воспитание толерантности к другому( формирование познавательного интереса к людям разных рас и национальностей, изучение культуры, быта другого народа( чтение произведений художественной литературы, слушание музыки, рассматривание произведений искусства и пр.)</a:t>
            </a:r>
          </a:p>
          <a:p>
            <a:r>
              <a:rPr lang="ru-RU" sz="1800" dirty="0" smtClean="0"/>
              <a:t>3.Знакомство детей с законодательными нормами (Конвенция о правах ребенка как международный документ, определяющий взаимодействие людей</a:t>
            </a:r>
            <a:r>
              <a:rPr lang="en-US" sz="1800" dirty="0" smtClean="0"/>
              <a:t>;</a:t>
            </a:r>
            <a:r>
              <a:rPr lang="ru-RU" sz="1800" dirty="0" smtClean="0"/>
              <a:t> формирование понимания того, что все люди разные, но при этом они имеют равные права, которые нужно уважать).</a:t>
            </a:r>
          </a:p>
          <a:p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500042"/>
            <a:ext cx="3008313" cy="85725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</a:rPr>
              <a:t>Создание предметно развивающей среды в ДОУ</a:t>
            </a: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9" name="Содержимое 8" descr="157441779226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71934" y="857232"/>
            <a:ext cx="3786214" cy="4929222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285860"/>
            <a:ext cx="3008313" cy="484030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AutoNum type="arabicPeriod"/>
            </a:pPr>
            <a:r>
              <a:rPr lang="ru-RU" sz="1800" dirty="0" smtClean="0"/>
              <a:t>Иллюстрации, картины, демонстрационный материал знакомящий с народами, населяющими нашу планету</a:t>
            </a:r>
            <a:r>
              <a:rPr lang="en-US" sz="1800" dirty="0" smtClean="0"/>
              <a:t>:;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 куклы национальных костюмах</a:t>
            </a:r>
            <a:r>
              <a:rPr lang="en-US" sz="1800" dirty="0" smtClean="0"/>
              <a:t>;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Костюмы России и народов мира</a:t>
            </a:r>
            <a:r>
              <a:rPr lang="en-US" sz="1800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Народная игра, народная игрушка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Произведения декоративно-прикладного искусства, живописи, предметы быта относящимся к разным культурам</a:t>
            </a:r>
            <a:r>
              <a:rPr lang="en-US" sz="1800" dirty="0" smtClean="0"/>
              <a:t>;</a:t>
            </a:r>
            <a:endParaRPr lang="ru-RU" sz="1800" dirty="0" smtClean="0"/>
          </a:p>
          <a:p>
            <a:pPr marL="342900" indent="-342900">
              <a:buAutoNum type="arabicPeriod"/>
            </a:pPr>
            <a:r>
              <a:rPr lang="ru-RU" sz="1800" dirty="0" smtClean="0"/>
              <a:t>Семейная газета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Сюжетно-ролевые игры</a:t>
            </a:r>
          </a:p>
          <a:p>
            <a:pPr marL="342900" indent="-342900">
              <a:buAutoNum type="arabicPeriod"/>
            </a:pPr>
            <a:r>
              <a:rPr lang="ru-RU" sz="1800" dirty="0" smtClean="0"/>
              <a:t>Детская художественная литература, картотека пословиц, поговорок о дружбе и семье</a:t>
            </a:r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Знакомство с народными костюмами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0" name="Содержимое 9" descr="e0710b1318805342cca42ae12050cef9.jpg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643050"/>
            <a:ext cx="3857652" cy="3857652"/>
          </a:xfrm>
        </p:spPr>
      </p:pic>
      <p:pic>
        <p:nvPicPr>
          <p:cNvPr id="15" name="Содержимое 14" descr="6b9d1035508c299a80dd5b67c9e7f6da.jpg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572000" y="1714488"/>
            <a:ext cx="4038600" cy="378621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Демонстрационный материал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0005-007-Tolerantnost-u-doshkolnikov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3786190"/>
            <a:ext cx="3405364" cy="2535125"/>
          </a:xfrm>
        </p:spPr>
      </p:pic>
      <p:pic>
        <p:nvPicPr>
          <p:cNvPr id="7" name="Содержимое 6" descr="2690640_detail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714348" y="2357430"/>
            <a:ext cx="3824286" cy="3086644"/>
          </a:xfrm>
        </p:spPr>
      </p:pic>
      <p:pic>
        <p:nvPicPr>
          <p:cNvPr id="10" name="Рисунок 9" descr="hello_html_2ee8e09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1142984"/>
            <a:ext cx="3643338" cy="23891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Художественно эстетическое развитие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IMG_20201214_08375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142984"/>
            <a:ext cx="2792604" cy="40433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IMG_20210113_10374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286248" y="3429000"/>
            <a:ext cx="3030760" cy="27574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f1afeed24ad25f80c6bed22c046776d7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1142984"/>
            <a:ext cx="4000528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Предметы быта относящиеся разным культурам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1516464088_01_da2b946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85786" y="3714752"/>
            <a:ext cx="3609972" cy="2428892"/>
          </a:xfrm>
        </p:spPr>
      </p:pic>
      <p:pic>
        <p:nvPicPr>
          <p:cNvPr id="6" name="Содержимое 5" descr="i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14876" y="3786190"/>
            <a:ext cx="3643338" cy="2428892"/>
          </a:xfrm>
        </p:spPr>
      </p:pic>
      <p:pic>
        <p:nvPicPr>
          <p:cNvPr id="7" name="Рисунок 6" descr="4822f6c846599f04875f10d36a61e3a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6375" y="1357299"/>
            <a:ext cx="6191250" cy="1928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Семейная газета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detsad-221546-14615185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214554"/>
            <a:ext cx="3357586" cy="3643338"/>
          </a:xfrm>
        </p:spPr>
      </p:pic>
      <p:pic>
        <p:nvPicPr>
          <p:cNvPr id="7" name="Содержимое 6" descr="IMG_2263-Копировать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785786" y="1214422"/>
            <a:ext cx="3567138" cy="370986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500990" cy="93978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Дидактические игры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0012-031-Kto-postroil-etot-dom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1428736"/>
            <a:ext cx="3433156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Содержимое 7" descr="tol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1857364"/>
            <a:ext cx="3424262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072362" cy="93978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Сюжетно ролевые игры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foto_57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14810" y="3714752"/>
            <a:ext cx="3786214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15744177916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1214422"/>
            <a:ext cx="3786214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Содержимое 8" descr="1574417791902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1071538" y="1643050"/>
            <a:ext cx="2649728" cy="3686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Детская художественная литература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b7a99aa33e8f8e0770ce3234e80975cf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1357298"/>
            <a:ext cx="3824286" cy="2938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22026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57752" y="2348165"/>
            <a:ext cx="3500462" cy="3030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291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муниципальное дошкольное образовательное учреждение «Детский сад №223 Красноармейского района Волгограда» </vt:lpstr>
      <vt:lpstr>Воспитание толерантности детей старшего дошкольного возраста</vt:lpstr>
      <vt:lpstr>Модель воспитательной системы</vt:lpstr>
      <vt:lpstr>Слайд 4</vt:lpstr>
      <vt:lpstr>Слайд 5</vt:lpstr>
      <vt:lpstr>Создание предметно развивающей среды в ДОУ</vt:lpstr>
      <vt:lpstr>Знакомство с народными костюмами</vt:lpstr>
      <vt:lpstr>Демонстрационный материал</vt:lpstr>
      <vt:lpstr>Художественно эстетическое развитие</vt:lpstr>
      <vt:lpstr>Предметы быта относящиеся разным культурам</vt:lpstr>
      <vt:lpstr>Семейная газета</vt:lpstr>
      <vt:lpstr>Дидактические игры</vt:lpstr>
      <vt:lpstr>Сюжетно ролевые игры</vt:lpstr>
      <vt:lpstr>Детская художественная литература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№259 Красноармейского района Волгограда» </dc:title>
  <dc:creator>ЮЛИЯ</dc:creator>
  <cp:lastModifiedBy>ЮЛИЯ</cp:lastModifiedBy>
  <cp:revision>18</cp:revision>
  <dcterms:created xsi:type="dcterms:W3CDTF">2021-02-17T16:02:13Z</dcterms:created>
  <dcterms:modified xsi:type="dcterms:W3CDTF">2023-11-02T08:10:11Z</dcterms:modified>
</cp:coreProperties>
</file>